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3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802139-4C1B-4D93-889D-1669DE18099C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A9582A9A-A5A7-4EAB-AA3E-A2B3A47C7A91}">
      <dgm:prSet phldrT="[Text]"/>
      <dgm:spPr/>
      <dgm:t>
        <a:bodyPr/>
        <a:lstStyle/>
        <a:p>
          <a:r>
            <a:rPr lang="en-US" dirty="0"/>
            <a:t>KEPIMPINAN</a:t>
          </a:r>
        </a:p>
      </dgm:t>
    </dgm:pt>
    <dgm:pt modelId="{92D62D0E-A1BE-4D69-88CE-7687F422B263}" type="parTrans" cxnId="{A4046750-F190-45FB-985E-272BD9C17475}">
      <dgm:prSet/>
      <dgm:spPr/>
      <dgm:t>
        <a:bodyPr/>
        <a:lstStyle/>
        <a:p>
          <a:endParaRPr lang="en-US"/>
        </a:p>
      </dgm:t>
    </dgm:pt>
    <dgm:pt modelId="{65FCE21A-6E70-4DBD-A5CB-1CA9BF4F208E}" type="sibTrans" cxnId="{A4046750-F190-45FB-985E-272BD9C17475}">
      <dgm:prSet/>
      <dgm:spPr/>
      <dgm:t>
        <a:bodyPr/>
        <a:lstStyle/>
        <a:p>
          <a:endParaRPr lang="en-US"/>
        </a:p>
      </dgm:t>
    </dgm:pt>
    <dgm:pt modelId="{1C6B7223-F128-45E8-B86B-FEC8449B1274}">
      <dgm:prSet phldrT="[Text]"/>
      <dgm:spPr/>
      <dgm:t>
        <a:bodyPr/>
        <a:lstStyle/>
        <a:p>
          <a:r>
            <a:rPr lang="en-US" dirty="0"/>
            <a:t>KERJASAMA</a:t>
          </a:r>
        </a:p>
      </dgm:t>
    </dgm:pt>
    <dgm:pt modelId="{D9886839-5E3F-4A9E-9611-D4F728347183}" type="parTrans" cxnId="{27AA40ED-21C3-4BEA-B3AA-CC24AE014880}">
      <dgm:prSet/>
      <dgm:spPr/>
      <dgm:t>
        <a:bodyPr/>
        <a:lstStyle/>
        <a:p>
          <a:endParaRPr lang="en-US"/>
        </a:p>
      </dgm:t>
    </dgm:pt>
    <dgm:pt modelId="{29A82CA9-56B8-4188-B555-F7D799527767}" type="sibTrans" cxnId="{27AA40ED-21C3-4BEA-B3AA-CC24AE014880}">
      <dgm:prSet/>
      <dgm:spPr/>
      <dgm:t>
        <a:bodyPr/>
        <a:lstStyle/>
        <a:p>
          <a:endParaRPr lang="en-US"/>
        </a:p>
      </dgm:t>
    </dgm:pt>
    <dgm:pt modelId="{1D578BEF-E4AC-49D7-ADEB-0D16D6A297E9}">
      <dgm:prSet phldrT="[Text]"/>
      <dgm:spPr/>
      <dgm:t>
        <a:bodyPr/>
        <a:lstStyle/>
        <a:p>
          <a:r>
            <a:rPr lang="en-US" dirty="0"/>
            <a:t>INISIATIF</a:t>
          </a:r>
        </a:p>
      </dgm:t>
    </dgm:pt>
    <dgm:pt modelId="{371515EF-1562-402C-AE27-4E60A611A326}" type="parTrans" cxnId="{29EC70F7-E0BB-40B0-9C66-1ACD73CB4B8D}">
      <dgm:prSet/>
      <dgm:spPr/>
      <dgm:t>
        <a:bodyPr/>
        <a:lstStyle/>
        <a:p>
          <a:endParaRPr lang="en-US"/>
        </a:p>
      </dgm:t>
    </dgm:pt>
    <dgm:pt modelId="{3B120A44-B24E-4012-8262-F09DD395A381}" type="sibTrans" cxnId="{29EC70F7-E0BB-40B0-9C66-1ACD73CB4B8D}">
      <dgm:prSet/>
      <dgm:spPr/>
      <dgm:t>
        <a:bodyPr/>
        <a:lstStyle/>
        <a:p>
          <a:endParaRPr lang="en-US"/>
        </a:p>
      </dgm:t>
    </dgm:pt>
    <dgm:pt modelId="{6FA002EE-C7A9-482A-BE13-D726E04E950B}" type="pres">
      <dgm:prSet presAssocID="{DE802139-4C1B-4D93-889D-1669DE18099C}" presName="compositeShape" presStyleCnt="0">
        <dgm:presLayoutVars>
          <dgm:chMax val="7"/>
          <dgm:dir/>
          <dgm:resizeHandles val="exact"/>
        </dgm:presLayoutVars>
      </dgm:prSet>
      <dgm:spPr/>
    </dgm:pt>
    <dgm:pt modelId="{E89B8868-9B8C-441B-8EE9-DCFFF4F16613}" type="pres">
      <dgm:prSet presAssocID="{DE802139-4C1B-4D93-889D-1669DE18099C}" presName="wedge1" presStyleLbl="node1" presStyleIdx="0" presStyleCnt="3"/>
      <dgm:spPr/>
    </dgm:pt>
    <dgm:pt modelId="{F823E52C-2F51-4EA6-A7DF-7BC9DE228068}" type="pres">
      <dgm:prSet presAssocID="{DE802139-4C1B-4D93-889D-1669DE18099C}" presName="dummy1a" presStyleCnt="0"/>
      <dgm:spPr/>
    </dgm:pt>
    <dgm:pt modelId="{444727F7-CF96-4695-A1A9-8D688D7F28E6}" type="pres">
      <dgm:prSet presAssocID="{DE802139-4C1B-4D93-889D-1669DE18099C}" presName="dummy1b" presStyleCnt="0"/>
      <dgm:spPr/>
    </dgm:pt>
    <dgm:pt modelId="{E0E0D2F7-07B2-42D2-A4DF-7662DA176FDB}" type="pres">
      <dgm:prSet presAssocID="{DE802139-4C1B-4D93-889D-1669DE18099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4501473-A443-45BD-B2F1-7E4E592E8044}" type="pres">
      <dgm:prSet presAssocID="{DE802139-4C1B-4D93-889D-1669DE18099C}" presName="wedge2" presStyleLbl="node1" presStyleIdx="1" presStyleCnt="3"/>
      <dgm:spPr/>
    </dgm:pt>
    <dgm:pt modelId="{AC854462-F4FE-429F-A265-075D076026AA}" type="pres">
      <dgm:prSet presAssocID="{DE802139-4C1B-4D93-889D-1669DE18099C}" presName="dummy2a" presStyleCnt="0"/>
      <dgm:spPr/>
    </dgm:pt>
    <dgm:pt modelId="{CEA14202-E102-45FC-9086-9221CB0F43B7}" type="pres">
      <dgm:prSet presAssocID="{DE802139-4C1B-4D93-889D-1669DE18099C}" presName="dummy2b" presStyleCnt="0"/>
      <dgm:spPr/>
    </dgm:pt>
    <dgm:pt modelId="{25D92CE7-E740-43A0-8E0C-90FF8E86D926}" type="pres">
      <dgm:prSet presAssocID="{DE802139-4C1B-4D93-889D-1669DE18099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EC13EA9-EDF2-4579-8D11-D3BE13AB83B3}" type="pres">
      <dgm:prSet presAssocID="{DE802139-4C1B-4D93-889D-1669DE18099C}" presName="wedge3" presStyleLbl="node1" presStyleIdx="2" presStyleCnt="3"/>
      <dgm:spPr/>
    </dgm:pt>
    <dgm:pt modelId="{0DD5B60B-5A1B-4380-AF1E-DEFB592C0CB8}" type="pres">
      <dgm:prSet presAssocID="{DE802139-4C1B-4D93-889D-1669DE18099C}" presName="dummy3a" presStyleCnt="0"/>
      <dgm:spPr/>
    </dgm:pt>
    <dgm:pt modelId="{8D551689-2112-4E0F-BCEA-CD835DA3D22C}" type="pres">
      <dgm:prSet presAssocID="{DE802139-4C1B-4D93-889D-1669DE18099C}" presName="dummy3b" presStyleCnt="0"/>
      <dgm:spPr/>
    </dgm:pt>
    <dgm:pt modelId="{BB605980-1983-43E7-91BE-ACF26B913AC4}" type="pres">
      <dgm:prSet presAssocID="{DE802139-4C1B-4D93-889D-1669DE18099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ED1AC60-AC1C-4524-8AE4-61409564346C}" type="pres">
      <dgm:prSet presAssocID="{65FCE21A-6E70-4DBD-A5CB-1CA9BF4F208E}" presName="arrowWedge1" presStyleLbl="fgSibTrans2D1" presStyleIdx="0" presStyleCnt="3"/>
      <dgm:spPr/>
    </dgm:pt>
    <dgm:pt modelId="{B2A3838B-89F1-47C8-B1C8-734D867A05E5}" type="pres">
      <dgm:prSet presAssocID="{29A82CA9-56B8-4188-B555-F7D799527767}" presName="arrowWedge2" presStyleLbl="fgSibTrans2D1" presStyleIdx="1" presStyleCnt="3"/>
      <dgm:spPr/>
    </dgm:pt>
    <dgm:pt modelId="{BB485DB8-EA48-4EE6-8FF7-E418D0669953}" type="pres">
      <dgm:prSet presAssocID="{3B120A44-B24E-4012-8262-F09DD395A381}" presName="arrowWedge3" presStyleLbl="fgSibTrans2D1" presStyleIdx="2" presStyleCnt="3"/>
      <dgm:spPr/>
    </dgm:pt>
  </dgm:ptLst>
  <dgm:cxnLst>
    <dgm:cxn modelId="{456F5D11-0D08-4BF7-9F81-6BF339881E33}" type="presOf" srcId="{A9582A9A-A5A7-4EAB-AA3E-A2B3A47C7A91}" destId="{E89B8868-9B8C-441B-8EE9-DCFFF4F16613}" srcOrd="0" destOrd="0" presId="urn:microsoft.com/office/officeart/2005/8/layout/cycle8"/>
    <dgm:cxn modelId="{387E0227-8CF8-447D-86BD-5C4F9EC29E58}" type="presOf" srcId="{1D578BEF-E4AC-49D7-ADEB-0D16D6A297E9}" destId="{EEC13EA9-EDF2-4579-8D11-D3BE13AB83B3}" srcOrd="0" destOrd="0" presId="urn:microsoft.com/office/officeart/2005/8/layout/cycle8"/>
    <dgm:cxn modelId="{08FEAE38-B3A0-454C-A648-649E8C410867}" type="presOf" srcId="{1C6B7223-F128-45E8-B86B-FEC8449B1274}" destId="{44501473-A443-45BD-B2F1-7E4E592E8044}" srcOrd="0" destOrd="0" presId="urn:microsoft.com/office/officeart/2005/8/layout/cycle8"/>
    <dgm:cxn modelId="{A4046750-F190-45FB-985E-272BD9C17475}" srcId="{DE802139-4C1B-4D93-889D-1669DE18099C}" destId="{A9582A9A-A5A7-4EAB-AA3E-A2B3A47C7A91}" srcOrd="0" destOrd="0" parTransId="{92D62D0E-A1BE-4D69-88CE-7687F422B263}" sibTransId="{65FCE21A-6E70-4DBD-A5CB-1CA9BF4F208E}"/>
    <dgm:cxn modelId="{1248D07E-EF7C-4A8E-90A7-44E7CCA9BBCF}" type="presOf" srcId="{1D578BEF-E4AC-49D7-ADEB-0D16D6A297E9}" destId="{BB605980-1983-43E7-91BE-ACF26B913AC4}" srcOrd="1" destOrd="0" presId="urn:microsoft.com/office/officeart/2005/8/layout/cycle8"/>
    <dgm:cxn modelId="{A1438A9F-ECA0-4A79-82F7-BC70092EA364}" type="presOf" srcId="{1C6B7223-F128-45E8-B86B-FEC8449B1274}" destId="{25D92CE7-E740-43A0-8E0C-90FF8E86D926}" srcOrd="1" destOrd="0" presId="urn:microsoft.com/office/officeart/2005/8/layout/cycle8"/>
    <dgm:cxn modelId="{2B89F9B4-CDEB-40F5-95E8-5993DB203446}" type="presOf" srcId="{DE802139-4C1B-4D93-889D-1669DE18099C}" destId="{6FA002EE-C7A9-482A-BE13-D726E04E950B}" srcOrd="0" destOrd="0" presId="urn:microsoft.com/office/officeart/2005/8/layout/cycle8"/>
    <dgm:cxn modelId="{27AA40ED-21C3-4BEA-B3AA-CC24AE014880}" srcId="{DE802139-4C1B-4D93-889D-1669DE18099C}" destId="{1C6B7223-F128-45E8-B86B-FEC8449B1274}" srcOrd="1" destOrd="0" parTransId="{D9886839-5E3F-4A9E-9611-D4F728347183}" sibTransId="{29A82CA9-56B8-4188-B555-F7D799527767}"/>
    <dgm:cxn modelId="{489521F2-18D8-44A4-94A7-ACCBE5323C6B}" type="presOf" srcId="{A9582A9A-A5A7-4EAB-AA3E-A2B3A47C7A91}" destId="{E0E0D2F7-07B2-42D2-A4DF-7662DA176FDB}" srcOrd="1" destOrd="0" presId="urn:microsoft.com/office/officeart/2005/8/layout/cycle8"/>
    <dgm:cxn modelId="{29EC70F7-E0BB-40B0-9C66-1ACD73CB4B8D}" srcId="{DE802139-4C1B-4D93-889D-1669DE18099C}" destId="{1D578BEF-E4AC-49D7-ADEB-0D16D6A297E9}" srcOrd="2" destOrd="0" parTransId="{371515EF-1562-402C-AE27-4E60A611A326}" sibTransId="{3B120A44-B24E-4012-8262-F09DD395A381}"/>
    <dgm:cxn modelId="{8725B229-F488-48A5-8E65-8DD53E66BAD8}" type="presParOf" srcId="{6FA002EE-C7A9-482A-BE13-D726E04E950B}" destId="{E89B8868-9B8C-441B-8EE9-DCFFF4F16613}" srcOrd="0" destOrd="0" presId="urn:microsoft.com/office/officeart/2005/8/layout/cycle8"/>
    <dgm:cxn modelId="{76D10982-50A6-41A1-9A42-FD4DF6839E1C}" type="presParOf" srcId="{6FA002EE-C7A9-482A-BE13-D726E04E950B}" destId="{F823E52C-2F51-4EA6-A7DF-7BC9DE228068}" srcOrd="1" destOrd="0" presId="urn:microsoft.com/office/officeart/2005/8/layout/cycle8"/>
    <dgm:cxn modelId="{69E300F5-76F2-4DE7-9A18-9D883F1B8DCE}" type="presParOf" srcId="{6FA002EE-C7A9-482A-BE13-D726E04E950B}" destId="{444727F7-CF96-4695-A1A9-8D688D7F28E6}" srcOrd="2" destOrd="0" presId="urn:microsoft.com/office/officeart/2005/8/layout/cycle8"/>
    <dgm:cxn modelId="{6BCF3A48-DD5D-4517-8705-344888410E16}" type="presParOf" srcId="{6FA002EE-C7A9-482A-BE13-D726E04E950B}" destId="{E0E0D2F7-07B2-42D2-A4DF-7662DA176FDB}" srcOrd="3" destOrd="0" presId="urn:microsoft.com/office/officeart/2005/8/layout/cycle8"/>
    <dgm:cxn modelId="{858A495E-F2A1-47BA-B5E5-8EBB3127334A}" type="presParOf" srcId="{6FA002EE-C7A9-482A-BE13-D726E04E950B}" destId="{44501473-A443-45BD-B2F1-7E4E592E8044}" srcOrd="4" destOrd="0" presId="urn:microsoft.com/office/officeart/2005/8/layout/cycle8"/>
    <dgm:cxn modelId="{BD412B85-CAE5-4C36-8F38-268765087FC9}" type="presParOf" srcId="{6FA002EE-C7A9-482A-BE13-D726E04E950B}" destId="{AC854462-F4FE-429F-A265-075D076026AA}" srcOrd="5" destOrd="0" presId="urn:microsoft.com/office/officeart/2005/8/layout/cycle8"/>
    <dgm:cxn modelId="{A7DC0F47-BFD0-441A-A369-94A10D19AE97}" type="presParOf" srcId="{6FA002EE-C7A9-482A-BE13-D726E04E950B}" destId="{CEA14202-E102-45FC-9086-9221CB0F43B7}" srcOrd="6" destOrd="0" presId="urn:microsoft.com/office/officeart/2005/8/layout/cycle8"/>
    <dgm:cxn modelId="{8EF36F97-2237-467B-B25D-63587B8C26DB}" type="presParOf" srcId="{6FA002EE-C7A9-482A-BE13-D726E04E950B}" destId="{25D92CE7-E740-43A0-8E0C-90FF8E86D926}" srcOrd="7" destOrd="0" presId="urn:microsoft.com/office/officeart/2005/8/layout/cycle8"/>
    <dgm:cxn modelId="{C7FF133F-F276-48FB-A98C-3C204DFF2401}" type="presParOf" srcId="{6FA002EE-C7A9-482A-BE13-D726E04E950B}" destId="{EEC13EA9-EDF2-4579-8D11-D3BE13AB83B3}" srcOrd="8" destOrd="0" presId="urn:microsoft.com/office/officeart/2005/8/layout/cycle8"/>
    <dgm:cxn modelId="{F8F8F6A3-DFAA-4DAC-B960-B635FE71A6A9}" type="presParOf" srcId="{6FA002EE-C7A9-482A-BE13-D726E04E950B}" destId="{0DD5B60B-5A1B-4380-AF1E-DEFB592C0CB8}" srcOrd="9" destOrd="0" presId="urn:microsoft.com/office/officeart/2005/8/layout/cycle8"/>
    <dgm:cxn modelId="{7F733014-52D6-4CD2-93A4-84E1888F47CE}" type="presParOf" srcId="{6FA002EE-C7A9-482A-BE13-D726E04E950B}" destId="{8D551689-2112-4E0F-BCEA-CD835DA3D22C}" srcOrd="10" destOrd="0" presId="urn:microsoft.com/office/officeart/2005/8/layout/cycle8"/>
    <dgm:cxn modelId="{7AC1BB3C-FFF1-4DBD-8ECD-EA89FF4FB62A}" type="presParOf" srcId="{6FA002EE-C7A9-482A-BE13-D726E04E950B}" destId="{BB605980-1983-43E7-91BE-ACF26B913AC4}" srcOrd="11" destOrd="0" presId="urn:microsoft.com/office/officeart/2005/8/layout/cycle8"/>
    <dgm:cxn modelId="{4F209345-A5BF-4744-B82F-47B0B7276FB7}" type="presParOf" srcId="{6FA002EE-C7A9-482A-BE13-D726E04E950B}" destId="{4ED1AC60-AC1C-4524-8AE4-61409564346C}" srcOrd="12" destOrd="0" presId="urn:microsoft.com/office/officeart/2005/8/layout/cycle8"/>
    <dgm:cxn modelId="{4070E285-1C4A-4FD8-BF72-764EA5C5B182}" type="presParOf" srcId="{6FA002EE-C7A9-482A-BE13-D726E04E950B}" destId="{B2A3838B-89F1-47C8-B1C8-734D867A05E5}" srcOrd="13" destOrd="0" presId="urn:microsoft.com/office/officeart/2005/8/layout/cycle8"/>
    <dgm:cxn modelId="{AED7020D-DB4F-432D-B98F-678C5753DA5B}" type="presParOf" srcId="{6FA002EE-C7A9-482A-BE13-D726E04E950B}" destId="{BB485DB8-EA48-4EE6-8FF7-E418D066995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B8868-9B8C-441B-8EE9-DCFFF4F16613}">
      <dsp:nvSpPr>
        <dsp:cNvPr id="0" name=""/>
        <dsp:cNvSpPr/>
      </dsp:nvSpPr>
      <dsp:spPr>
        <a:xfrm>
          <a:off x="3323669" y="304925"/>
          <a:ext cx="3940574" cy="3940574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KEPIMPINAN</a:t>
          </a:r>
        </a:p>
      </dsp:txBody>
      <dsp:txXfrm>
        <a:off x="5400446" y="1139951"/>
        <a:ext cx="1407348" cy="1172790"/>
      </dsp:txXfrm>
    </dsp:sp>
    <dsp:sp modelId="{44501473-A443-45BD-B2F1-7E4E592E8044}">
      <dsp:nvSpPr>
        <dsp:cNvPr id="0" name=""/>
        <dsp:cNvSpPr/>
      </dsp:nvSpPr>
      <dsp:spPr>
        <a:xfrm>
          <a:off x="3242512" y="445660"/>
          <a:ext cx="3940574" cy="3940574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KERJASAMA</a:t>
          </a:r>
        </a:p>
      </dsp:txBody>
      <dsp:txXfrm>
        <a:off x="4180744" y="3002342"/>
        <a:ext cx="2111022" cy="1032055"/>
      </dsp:txXfrm>
    </dsp:sp>
    <dsp:sp modelId="{EEC13EA9-EDF2-4579-8D11-D3BE13AB83B3}">
      <dsp:nvSpPr>
        <dsp:cNvPr id="0" name=""/>
        <dsp:cNvSpPr/>
      </dsp:nvSpPr>
      <dsp:spPr>
        <a:xfrm>
          <a:off x="3161355" y="304925"/>
          <a:ext cx="3940574" cy="394057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INISIATIF</a:t>
          </a:r>
        </a:p>
      </dsp:txBody>
      <dsp:txXfrm>
        <a:off x="3617805" y="1139951"/>
        <a:ext cx="1407348" cy="1172790"/>
      </dsp:txXfrm>
    </dsp:sp>
    <dsp:sp modelId="{4ED1AC60-AC1C-4524-8AE4-61409564346C}">
      <dsp:nvSpPr>
        <dsp:cNvPr id="0" name=""/>
        <dsp:cNvSpPr/>
      </dsp:nvSpPr>
      <dsp:spPr>
        <a:xfrm>
          <a:off x="3080054" y="60985"/>
          <a:ext cx="4428455" cy="442845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3838B-89F1-47C8-B1C8-734D867A05E5}">
      <dsp:nvSpPr>
        <dsp:cNvPr id="0" name=""/>
        <dsp:cNvSpPr/>
      </dsp:nvSpPr>
      <dsp:spPr>
        <a:xfrm>
          <a:off x="2998572" y="201470"/>
          <a:ext cx="4428455" cy="442845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85DB8-EA48-4EE6-8FF7-E418D0669953}">
      <dsp:nvSpPr>
        <dsp:cNvPr id="0" name=""/>
        <dsp:cNvSpPr/>
      </dsp:nvSpPr>
      <dsp:spPr>
        <a:xfrm>
          <a:off x="2917090" y="60985"/>
          <a:ext cx="4428455" cy="442845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913680" y="415548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2404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41792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92180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91368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41792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792180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MY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913680" y="618480"/>
            <a:ext cx="10364040" cy="73987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MY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2404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8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Click to 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cap="all" spc="-1">
                <a:solidFill>
                  <a:srgbClr val="000000"/>
                </a:solidFill>
                <a:latin typeface="Tw Cen MT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cap="all" spc="-1">
                <a:solidFill>
                  <a:srgbClr val="000000"/>
                </a:solidFill>
                <a:latin typeface="Tw Cen MT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cap="all" spc="-1">
                <a:solidFill>
                  <a:srgbClr val="000000"/>
                </a:solidFill>
                <a:latin typeface="Tw Cen MT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cap="all" spc="-1">
                <a:solidFill>
                  <a:srgbClr val="000000"/>
                </a:solidFill>
                <a:latin typeface="Tw Cen MT"/>
              </a:rPr>
              <a:t>Fifth level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68BB55E-AE37-4B4F-A2AE-FEE198BCA188}" type="datetime">
              <a:rPr lang="en-MY" sz="1000" b="0" strike="noStrike" spc="-1">
                <a:solidFill>
                  <a:srgbClr val="000000"/>
                </a:solidFill>
                <a:latin typeface="Tw Cen MT"/>
              </a:rPr>
              <a:t>17/5/2022</a:t>
            </a:fld>
            <a:endParaRPr lang="en-MY" sz="1000" b="0" strike="noStrike" spc="-1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MY" sz="2400" b="0" strike="noStrike" spc="-1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385788C-0783-49FC-B5BF-C1CF1DD8141C}" type="slidenum">
              <a:rPr lang="en-MY" sz="1000" b="0" strike="noStrike" spc="-1">
                <a:solidFill>
                  <a:srgbClr val="000000"/>
                </a:solidFill>
                <a:latin typeface="Tw Cen MT"/>
              </a:rPr>
              <a:t>‹#›</a:t>
            </a:fld>
            <a:endParaRPr lang="en-MY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pic>
        <p:nvPicPr>
          <p:cNvPr id="44" name="Picture 4"/>
          <p:cNvPicPr/>
          <p:nvPr/>
        </p:nvPicPr>
        <p:blipFill>
          <a:blip r:embed="rId3"/>
          <a:stretch/>
        </p:blipFill>
        <p:spPr>
          <a:xfrm>
            <a:off x="1444440" y="1058760"/>
            <a:ext cx="9303120" cy="987120"/>
          </a:xfrm>
          <a:prstGeom prst="rect">
            <a:avLst/>
          </a:prstGeom>
          <a:ln>
            <a:noFill/>
          </a:ln>
        </p:spPr>
      </p:pic>
      <p:pic>
        <p:nvPicPr>
          <p:cNvPr id="45" name="Picture 5"/>
          <p:cNvPicPr/>
          <p:nvPr/>
        </p:nvPicPr>
        <p:blipFill>
          <a:blip r:embed="rId4"/>
          <a:stretch/>
        </p:blipFill>
        <p:spPr>
          <a:xfrm>
            <a:off x="3514260" y="1092240"/>
            <a:ext cx="5163480" cy="92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645120" y="31752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000000"/>
                </a:solidFill>
                <a:latin typeface="Tw Cen MT"/>
              </a:rPr>
              <a:t>lagu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74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</p:blipFill>
        <p:spPr>
          <a:xfrm>
            <a:off x="645120" y="1630440"/>
            <a:ext cx="4565160" cy="3423960"/>
          </a:xfrm>
          <a:prstGeom prst="rect">
            <a:avLst/>
          </a:prstGeom>
          <a:ln>
            <a:noFill/>
          </a:ln>
        </p:spPr>
      </p:pic>
      <p:pic>
        <p:nvPicPr>
          <p:cNvPr id="75" name="Picture 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</p:blipFill>
        <p:spPr>
          <a:xfrm>
            <a:off x="6706080" y="1630440"/>
            <a:ext cx="4571640" cy="3428640"/>
          </a:xfrm>
          <a:prstGeom prst="rect">
            <a:avLst/>
          </a:prstGeom>
          <a:ln>
            <a:noFill/>
          </a:ln>
        </p:spPr>
      </p:pic>
      <p:sp>
        <p:nvSpPr>
          <p:cNvPr id="76" name="CustomShape 2"/>
          <p:cNvSpPr/>
          <p:nvPr/>
        </p:nvSpPr>
        <p:spPr>
          <a:xfrm>
            <a:off x="2028240" y="5418000"/>
            <a:ext cx="1798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MY" sz="1800" b="0" strike="noStrike" spc="-1">
                <a:solidFill>
                  <a:srgbClr val="000000"/>
                </a:solidFill>
                <a:latin typeface="Tw Cen MT"/>
              </a:rPr>
              <a:t>SAMUDERA RAYA</a:t>
            </a:r>
            <a:endParaRPr lang="en-MY" sz="1800" b="0" strike="noStrike" spc="-1">
              <a:latin typeface="Arial"/>
            </a:endParaRPr>
          </a:p>
        </p:txBody>
      </p:sp>
      <p:sp>
        <p:nvSpPr>
          <p:cNvPr id="77" name="CustomShape 3"/>
          <p:cNvSpPr/>
          <p:nvPr/>
        </p:nvSpPr>
        <p:spPr>
          <a:xfrm>
            <a:off x="7830720" y="5460480"/>
            <a:ext cx="2322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MY" sz="1800" b="0" strike="noStrike" spc="-1" dirty="0">
                <a:solidFill>
                  <a:srgbClr val="000000"/>
                </a:solidFill>
                <a:latin typeface="Tw Cen MT"/>
              </a:rPr>
              <a:t>BANGGA BERKHIDMAT</a:t>
            </a:r>
            <a:endParaRPr lang="en-MY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restart="whenNotActive" fill="hold" nodeType="interactive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5"/>
          <p:cNvPicPr/>
          <p:nvPr/>
        </p:nvPicPr>
        <p:blipFill>
          <a:blip r:embed="rId2"/>
          <a:stretch/>
        </p:blipFill>
        <p:spPr>
          <a:xfrm>
            <a:off x="0" y="-63360"/>
            <a:ext cx="12191760" cy="6921000"/>
          </a:xfrm>
          <a:prstGeom prst="rect">
            <a:avLst/>
          </a:prstGeom>
          <a:ln>
            <a:noFill/>
          </a:ln>
          <a:effectLst>
            <a:reflection blurRad="1270000" endPos="65000" dist="50800" dir="5400000" sy="-100000" algn="bl" rotWithShape="0"/>
          </a:effectLst>
        </p:spPr>
      </p:pic>
      <p:sp>
        <p:nvSpPr>
          <p:cNvPr id="79" name="TextShape 1"/>
          <p:cNvSpPr txBox="1"/>
          <p:nvPr/>
        </p:nvSpPr>
        <p:spPr>
          <a:xfrm>
            <a:off x="913680" y="0"/>
            <a:ext cx="10364040" cy="1350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600" b="0" strike="noStrike" cap="all" spc="-1" dirty="0">
                <a:solidFill>
                  <a:srgbClr val="000000"/>
                </a:solidFill>
                <a:latin typeface="Tw Cen MT"/>
              </a:rPr>
              <a:t>Core values (</a:t>
            </a:r>
            <a:r>
              <a:rPr lang="en-US" sz="6600" b="0" strike="noStrike" cap="all" spc="-1" dirty="0">
                <a:solidFill>
                  <a:srgbClr val="FFC000"/>
                </a:solidFill>
                <a:latin typeface="Tw Cen MT"/>
              </a:rPr>
              <a:t>HOLOCOP</a:t>
            </a:r>
            <a:r>
              <a:rPr lang="en-US" sz="6600" b="0" strike="noStrike" cap="all" spc="-1" dirty="0">
                <a:solidFill>
                  <a:srgbClr val="000000"/>
                </a:solidFill>
                <a:latin typeface="Tw Cen MT"/>
              </a:rPr>
              <a:t>)</a:t>
            </a:r>
            <a:endParaRPr lang="en-US" sz="66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1558980" y="1350000"/>
            <a:ext cx="9073440" cy="3991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 algn="ctr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4800" b="0" strike="noStrike" cap="all" spc="-1" dirty="0">
                <a:latin typeface="Tw Cen MT"/>
              </a:rPr>
              <a:t>HONESTY</a:t>
            </a:r>
          </a:p>
          <a:p>
            <a:pPr marL="228600" indent="-228240" algn="ctr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4800" b="0" strike="noStrike" cap="all" spc="-1" dirty="0">
                <a:latin typeface="Tw Cen MT"/>
              </a:rPr>
              <a:t>LOYALTY</a:t>
            </a:r>
          </a:p>
          <a:p>
            <a:pPr marL="228600" indent="-228240" algn="ctr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4800" b="0" strike="noStrike" cap="all" spc="-1" dirty="0">
                <a:latin typeface="Tw Cen MT"/>
              </a:rPr>
              <a:t>COURAGE</a:t>
            </a:r>
          </a:p>
          <a:p>
            <a:pPr marL="228600" indent="-228240" algn="ctr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4800" b="0" strike="noStrike" cap="all" spc="-1" dirty="0">
                <a:latin typeface="Tw Cen MT"/>
              </a:rPr>
              <a:t>PRIDE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cap="all" spc="-1" dirty="0" err="1">
                <a:solidFill>
                  <a:srgbClr val="000000"/>
                </a:solidFill>
                <a:latin typeface="Tw Cen MT"/>
              </a:rPr>
              <a:t>Prinsip-prinsip</a:t>
            </a:r>
            <a:r>
              <a:rPr lang="en-US" sz="44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4400" b="0" strike="noStrike" cap="all" spc="-1" dirty="0" err="1">
                <a:solidFill>
                  <a:srgbClr val="000000"/>
                </a:solidFill>
                <a:latin typeface="Tw Cen MT"/>
              </a:rPr>
              <a:t>utama</a:t>
            </a:r>
            <a:r>
              <a:rPr lang="en-US" sz="44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4400" b="0" strike="noStrike" cap="all" spc="-1" dirty="0" err="1">
                <a:solidFill>
                  <a:srgbClr val="000000"/>
                </a:solidFill>
                <a:latin typeface="Tw Cen MT"/>
              </a:rPr>
              <a:t>palapes</a:t>
            </a:r>
            <a:r>
              <a:rPr lang="en-US" sz="44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4400" b="0" strike="noStrike" cap="all" spc="-1" dirty="0" err="1">
                <a:solidFill>
                  <a:srgbClr val="000000"/>
                </a:solidFill>
                <a:latin typeface="Tw Cen MT"/>
              </a:rPr>
              <a:t>laut</a:t>
            </a:r>
            <a:endParaRPr lang="en-US" sz="44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666082445"/>
              </p:ext>
            </p:extLst>
          </p:nvPr>
        </p:nvGraphicFramePr>
        <p:xfrm>
          <a:off x="914400" y="1905840"/>
          <a:ext cx="10425600" cy="4691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Content Placeholder 3"/>
          <p:cNvPicPr/>
          <p:nvPr/>
        </p:nvPicPr>
        <p:blipFill>
          <a:blip r:embed="rId2"/>
          <a:stretch/>
        </p:blipFill>
        <p:spPr>
          <a:xfrm>
            <a:off x="2367720" y="365760"/>
            <a:ext cx="7408800" cy="610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Content Placeholder 2"/>
          <p:cNvPicPr/>
          <p:nvPr/>
        </p:nvPicPr>
        <p:blipFill>
          <a:blip r:embed="rId2"/>
          <a:stretch/>
        </p:blipFill>
        <p:spPr>
          <a:xfrm>
            <a:off x="3573360" y="385920"/>
            <a:ext cx="5486040" cy="61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3492942" y="1905194"/>
            <a:ext cx="5206116" cy="304761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cap="all" spc="-1" dirty="0">
                <a:solidFill>
                  <a:srgbClr val="000000"/>
                </a:solidFill>
                <a:latin typeface="Comic Sans MS"/>
              </a:rPr>
              <a:t>Standardization</a:t>
            </a:r>
            <a:endParaRPr lang="en-US" sz="28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cap="all" spc="-1" dirty="0">
                <a:solidFill>
                  <a:srgbClr val="000000"/>
                </a:solidFill>
                <a:latin typeface="Comic Sans MS"/>
              </a:rPr>
              <a:t>Square bashing</a:t>
            </a:r>
            <a:endParaRPr lang="en-US" sz="28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cap="all" spc="-1" dirty="0">
                <a:solidFill>
                  <a:srgbClr val="000000"/>
                </a:solidFill>
                <a:latin typeface="Comic Sans MS"/>
              </a:rPr>
              <a:t>Cooperation</a:t>
            </a:r>
            <a:endParaRPr lang="en-US" sz="28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cap="all" spc="-1" dirty="0">
                <a:solidFill>
                  <a:srgbClr val="000000"/>
                </a:solidFill>
                <a:latin typeface="Comic Sans MS"/>
              </a:rPr>
              <a:t>Button up</a:t>
            </a:r>
            <a:endParaRPr lang="en-US" sz="28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cap="all" spc="-1" dirty="0">
                <a:solidFill>
                  <a:srgbClr val="000000"/>
                </a:solidFill>
                <a:latin typeface="Comic Sans MS"/>
              </a:rPr>
              <a:t>counting</a:t>
            </a:r>
            <a:endParaRPr lang="en-US" sz="2800" b="0" strike="noStrike" cap="all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913980" y="273377"/>
            <a:ext cx="10364040" cy="999239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br>
              <a:rPr sz="6000" dirty="0"/>
            </a:br>
            <a:r>
              <a:rPr lang="en-US" sz="6000" b="0" strike="noStrike" cap="all" spc="-1" dirty="0">
                <a:solidFill>
                  <a:srgbClr val="000000"/>
                </a:solidFill>
                <a:latin typeface="Tw Cen MT"/>
              </a:rPr>
              <a:t>Alpha routine</a:t>
            </a:r>
            <a:endParaRPr lang="en-US" sz="6000" b="0" strike="noStrike" spc="-1" dirty="0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cap="all" spc="-1" dirty="0">
                <a:solidFill>
                  <a:srgbClr val="000000"/>
                </a:solidFill>
                <a:latin typeface="Tw Cen MT"/>
              </a:rPr>
              <a:t>Tujuan Square bashing</a:t>
            </a:r>
            <a:endParaRPr lang="en-US" sz="44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355700" y="2214360"/>
            <a:ext cx="9480000" cy="34236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Menukar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cara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hidup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orang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awam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kepada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semi-military</a:t>
            </a: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Mendedahkan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cara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hidup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,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disiplin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, dan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kegiatan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dalam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palapes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Merapatkan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hubungan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dengan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pegawai-pegawai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kadet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yang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lebih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senior</a:t>
            </a: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Membentuk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personality,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keterampilan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, dan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semangat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kerjasama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pasukan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Merapatkan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nilai-nilai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murni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dalam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kalangan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pegawai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kadet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06400" y="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000000"/>
                </a:solidFill>
                <a:latin typeface="Tw Cen MT"/>
              </a:rPr>
              <a:t>Alpha routine (kdsi)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91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2318040" y="1120320"/>
            <a:ext cx="7340760" cy="550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restart="whenNotActive" fill="hold" nodeType="interactive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131721" y="1017540"/>
            <a:ext cx="452052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000000"/>
                </a:solidFill>
                <a:latin typeface="Tw Cen MT"/>
              </a:rPr>
              <a:t>5 BASIC RESPONSE</a:t>
            </a:r>
            <a:endParaRPr lang="en-US" sz="36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717380" y="2365560"/>
            <a:ext cx="3654000" cy="34236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YES SIR/MAAM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NO SIR/MAAM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AYE SIR/MAAM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NO EXCUSE SIR/MAAM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I’LL FIND OUT SIR/MAAM</a:t>
            </a:r>
          </a:p>
        </p:txBody>
      </p:sp>
      <p:sp>
        <p:nvSpPr>
          <p:cNvPr id="94" name="CustomShape 3"/>
          <p:cNvSpPr/>
          <p:nvPr/>
        </p:nvSpPr>
        <p:spPr>
          <a:xfrm>
            <a:off x="6381000" y="1027080"/>
            <a:ext cx="4520520" cy="15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MY" sz="3600" b="0" strike="noStrike" cap="all" spc="-1">
                <a:solidFill>
                  <a:srgbClr val="000000"/>
                </a:solidFill>
                <a:latin typeface="Tw Cen MT"/>
              </a:rPr>
              <a:t>Alasan pdl</a:t>
            </a:r>
            <a:endParaRPr lang="en-MY" sz="3600" b="0" strike="noStrike" spc="-1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7247520" y="2365560"/>
            <a:ext cx="3654000" cy="342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0000" lnSpcReduction="10000"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MY" sz="2000" b="0" strike="noStrike" cap="all" spc="-1">
                <a:solidFill>
                  <a:srgbClr val="000000"/>
                </a:solidFill>
                <a:latin typeface="Tw Cen MT"/>
              </a:rPr>
              <a:t>Bangun lambat</a:t>
            </a:r>
            <a:endParaRPr lang="en-MY" sz="20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MY" sz="2000" b="0" strike="noStrike" cap="all" spc="-1">
                <a:solidFill>
                  <a:srgbClr val="000000"/>
                </a:solidFill>
                <a:latin typeface="Tw Cen MT"/>
              </a:rPr>
              <a:t>Tak cukup rehat</a:t>
            </a:r>
            <a:endParaRPr lang="en-MY" sz="20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MY" sz="2000" b="0" strike="noStrike" cap="all" spc="-1">
                <a:solidFill>
                  <a:srgbClr val="000000"/>
                </a:solidFill>
                <a:latin typeface="Tw Cen MT"/>
              </a:rPr>
              <a:t>Saya tak sengaja</a:t>
            </a:r>
            <a:endParaRPr lang="en-MY" sz="20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MY" sz="2000" b="0" strike="noStrike" cap="all" spc="-1">
                <a:solidFill>
                  <a:srgbClr val="000000"/>
                </a:solidFill>
                <a:latin typeface="Tw Cen MT"/>
              </a:rPr>
              <a:t>Kasut saya susah nk kilat</a:t>
            </a:r>
            <a:endParaRPr lang="en-MY" sz="20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MY" sz="2000" b="0" strike="noStrike" cap="all" spc="-1">
                <a:solidFill>
                  <a:srgbClr val="000000"/>
                </a:solidFill>
                <a:latin typeface="Tw Cen MT"/>
              </a:rPr>
              <a:t>Tak sempat</a:t>
            </a:r>
            <a:endParaRPr lang="en-MY" sz="20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MY" sz="2000" b="0" strike="noStrike" cap="all" spc="-1">
                <a:solidFill>
                  <a:srgbClr val="000000"/>
                </a:solidFill>
                <a:latin typeface="Tw Cen MT"/>
              </a:rPr>
              <a:t>Penat tuan</a:t>
            </a:r>
            <a:endParaRPr lang="en-MY" sz="20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MY" sz="2000" b="0" strike="noStrike" cap="all" spc="-1">
                <a:solidFill>
                  <a:srgbClr val="000000"/>
                </a:solidFill>
                <a:latin typeface="Tw Cen MT"/>
              </a:rPr>
              <a:t>Panas tuan</a:t>
            </a:r>
            <a:endParaRPr lang="en-MY" sz="20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MY" sz="2000" b="0" strike="noStrike" cap="all" spc="-1">
                <a:solidFill>
                  <a:srgbClr val="000000"/>
                </a:solidFill>
                <a:latin typeface="Tw Cen MT"/>
              </a:rPr>
              <a:t>Dan lain lain</a:t>
            </a:r>
            <a:endParaRPr lang="en-MY" sz="2000" b="0" strike="noStrike" spc="-1">
              <a:latin typeface="Arial"/>
            </a:endParaRPr>
          </a:p>
        </p:txBody>
      </p:sp>
      <p:sp>
        <p:nvSpPr>
          <p:cNvPr id="96" name="Line 5"/>
          <p:cNvSpPr/>
          <p:nvPr/>
        </p:nvSpPr>
        <p:spPr>
          <a:xfrm flipV="1">
            <a:off x="6539760" y="1815480"/>
            <a:ext cx="3836520" cy="388116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Line 6"/>
          <p:cNvSpPr/>
          <p:nvPr/>
        </p:nvSpPr>
        <p:spPr>
          <a:xfrm>
            <a:off x="6539760" y="1934640"/>
            <a:ext cx="3836520" cy="385488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913680" y="13860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000000"/>
                </a:solidFill>
                <a:latin typeface="Tw Cen MT"/>
              </a:rPr>
              <a:t>CARA MELAPOR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913680" y="1491000"/>
            <a:ext cx="10363320" cy="45291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0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LAPOR DIRI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(SALUTE) 1,2,3,1 “ASSALAMUALAIKUM TUAN/PUAN, SAYA PK (NAMA + NO TENTERA) PALAPES LAUT UMP PENGAMBILAN KE-10 MELAPOR TUAN/PUAN”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UNTUK CARRY ON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(SALUTE) 1,2,3,1 “ASSALAMUALAIKUM SIR/MAAM, REQUEST PERMISSION TO CARRY ON SIR/MAAM”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(SALUTE) 1,2,3,1 “ASSALAMUALAIKUM TUAN/PUAN, KEBENARAN MENJALANKAN TUGAS TUAN/PUAN”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UNTUK LAPOR KEKUATAN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(SALUTE) 1,2,3,1 “ASSALAMUALAIKUM TUAN/PUAN. PEGAWAI KADET PALAPES LAUT UMP PENGAMBILAN KE-10, KEKUATAN ___ , HADIR DALAM BARIS/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Tw Cen MT"/>
              </a:rPr>
              <a:t>kelas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___ , ___ SOB, ___ LDOD, ___ LAIN-LAIN HAL”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914340" y="875760"/>
            <a:ext cx="10363320" cy="4671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n-US" sz="2800" b="1" strike="noStrike" cap="all" spc="-1" dirty="0">
                <a:solidFill>
                  <a:srgbClr val="000000"/>
                </a:solidFill>
                <a:latin typeface="Comic Sans MS"/>
              </a:rPr>
              <a:t>MISI TLDM</a:t>
            </a:r>
            <a:endParaRPr lang="en-US" sz="28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n-US" sz="2000" b="1" strike="noStrike" cap="all" spc="-1" dirty="0">
                <a:solidFill>
                  <a:srgbClr val="000000"/>
                </a:solidFill>
                <a:latin typeface="Comic Sans MS"/>
              </a:rPr>
              <a:t>- </a:t>
            </a:r>
            <a:r>
              <a:rPr lang="en-US" sz="2000" b="1" strike="noStrike" cap="all" spc="-1" dirty="0" err="1">
                <a:solidFill>
                  <a:srgbClr val="000000"/>
                </a:solidFill>
                <a:latin typeface="Comic Sans MS"/>
              </a:rPr>
              <a:t>MElindungi</a:t>
            </a:r>
            <a:r>
              <a:rPr lang="en-US" sz="2000" b="1" strike="noStrike" cap="all" spc="-1" dirty="0">
                <a:solidFill>
                  <a:srgbClr val="000000"/>
                </a:solidFill>
                <a:latin typeface="Comic Sans MS"/>
              </a:rPr>
              <a:t> KEDAULATAN DAN KEPENTINGAN MARITIM NEGARA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n-US" sz="2800" b="1" strike="noStrike" cap="all" spc="-1" dirty="0">
                <a:solidFill>
                  <a:srgbClr val="000000"/>
                </a:solidFill>
                <a:latin typeface="Comic Sans MS"/>
              </a:rPr>
              <a:t>VISI TLDM</a:t>
            </a:r>
            <a:endParaRPr lang="en-US" sz="28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n-US" sz="2000" b="1" strike="noStrike" cap="all" spc="-1" dirty="0">
                <a:solidFill>
                  <a:srgbClr val="000000"/>
                </a:solidFill>
                <a:latin typeface="Comic Sans MS"/>
              </a:rPr>
              <a:t>- MENJADI </a:t>
            </a:r>
            <a:r>
              <a:rPr lang="en-US" sz="2000" b="1" strike="noStrike" cap="all" spc="-1" dirty="0" err="1">
                <a:solidFill>
                  <a:srgbClr val="000000"/>
                </a:solidFill>
                <a:latin typeface="Comic Sans MS"/>
              </a:rPr>
              <a:t>sebuah</a:t>
            </a:r>
            <a:r>
              <a:rPr lang="en-US" sz="2000" b="1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1" strike="noStrike" cap="all" spc="-1" dirty="0" err="1">
                <a:solidFill>
                  <a:srgbClr val="000000"/>
                </a:solidFill>
                <a:latin typeface="Comic Sans MS"/>
              </a:rPr>
              <a:t>angkatan</a:t>
            </a:r>
            <a:r>
              <a:rPr lang="en-US" sz="2000" b="1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1" strike="noStrike" cap="all" spc="-1" dirty="0" err="1">
                <a:solidFill>
                  <a:srgbClr val="000000"/>
                </a:solidFill>
                <a:latin typeface="Comic Sans MS"/>
              </a:rPr>
              <a:t>laut</a:t>
            </a:r>
            <a:r>
              <a:rPr lang="en-US" sz="2000" b="1" strike="noStrike" cap="all" spc="-1" dirty="0">
                <a:solidFill>
                  <a:srgbClr val="000000"/>
                </a:solidFill>
                <a:latin typeface="Comic Sans MS"/>
              </a:rPr>
              <a:t> yang </a:t>
            </a:r>
            <a:r>
              <a:rPr lang="en-US" sz="2000" b="1" strike="noStrike" cap="all" spc="-1" dirty="0" err="1">
                <a:solidFill>
                  <a:srgbClr val="000000"/>
                </a:solidFill>
                <a:latin typeface="Comic Sans MS"/>
              </a:rPr>
              <a:t>kredibel</a:t>
            </a:r>
            <a:r>
              <a:rPr lang="en-US" sz="2000" b="1" strike="noStrike" cap="all" spc="-1" dirty="0">
                <a:solidFill>
                  <a:srgbClr val="000000"/>
                </a:solidFill>
                <a:latin typeface="Comic Sans MS"/>
              </a:rPr>
              <a:t> dan versatile </a:t>
            </a:r>
            <a:r>
              <a:rPr lang="en-US" sz="2000" b="1" strike="noStrike" cap="all" spc="-1" dirty="0" err="1">
                <a:solidFill>
                  <a:srgbClr val="000000"/>
                </a:solidFill>
                <a:latin typeface="Comic Sans MS"/>
              </a:rPr>
              <a:t>menjelang</a:t>
            </a:r>
            <a:r>
              <a:rPr lang="en-US" sz="2000" b="1" strike="noStrike" cap="all" spc="-1" dirty="0">
                <a:solidFill>
                  <a:srgbClr val="000000"/>
                </a:solidFill>
                <a:latin typeface="Comic Sans MS"/>
              </a:rPr>
              <a:t> 2030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n-US" sz="2800" b="1" strike="noStrike" cap="all" spc="-1" dirty="0">
                <a:solidFill>
                  <a:srgbClr val="000000"/>
                </a:solidFill>
                <a:latin typeface="Comic Sans MS"/>
              </a:rPr>
              <a:t>MOTTO</a:t>
            </a:r>
            <a:endParaRPr lang="en-US" sz="28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n-US" sz="2000" b="1" strike="noStrike" cap="all" spc="-1" dirty="0">
                <a:solidFill>
                  <a:srgbClr val="000000"/>
                </a:solidFill>
                <a:latin typeface="Comic Sans MS"/>
              </a:rPr>
              <a:t>- </a:t>
            </a:r>
            <a:r>
              <a:rPr lang="en-US" sz="2000" b="1" strike="noStrike" cap="all" spc="-1" dirty="0" err="1">
                <a:solidFill>
                  <a:srgbClr val="000000"/>
                </a:solidFill>
                <a:latin typeface="Comic Sans MS"/>
              </a:rPr>
              <a:t>Sedia</a:t>
            </a:r>
            <a:r>
              <a:rPr lang="en-US" sz="2000" b="1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1" strike="noStrike" cap="all" spc="-1" dirty="0" err="1">
                <a:solidFill>
                  <a:srgbClr val="000000"/>
                </a:solidFill>
                <a:latin typeface="Comic Sans MS"/>
              </a:rPr>
              <a:t>berkorban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785160" y="24472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9600" b="0" strike="noStrike" cap="all" spc="-1">
                <a:solidFill>
                  <a:srgbClr val="000000"/>
                </a:solidFill>
                <a:latin typeface="Tw Cen MT"/>
              </a:rPr>
              <a:t>setiAUsaha</a:t>
            </a:r>
            <a:endParaRPr lang="en-US" sz="9600" b="0" strike="noStrike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56280" y="258912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3800" b="0" strike="noStrike" cap="all" spc="-1">
                <a:solidFill>
                  <a:srgbClr val="000000"/>
                </a:solidFill>
                <a:latin typeface="Tw Cen MT"/>
              </a:rPr>
              <a:t>bendahari</a:t>
            </a:r>
            <a:endParaRPr lang="en-US" sz="13800" b="0" strike="noStrike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746280" y="253764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600" b="0" strike="noStrike" cap="all" spc="-1">
                <a:solidFill>
                  <a:srgbClr val="000000"/>
                </a:solidFill>
                <a:latin typeface="Tw Cen MT"/>
              </a:rPr>
              <a:t>PMC</a:t>
            </a:r>
            <a:endParaRPr lang="en-US" sz="16600" b="0" strike="noStrike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cap="all" spc="-1" dirty="0">
                <a:solidFill>
                  <a:srgbClr val="000000"/>
                </a:solidFill>
                <a:latin typeface="Tw Cen MT"/>
              </a:rPr>
              <a:t>PERGERAKAN</a:t>
            </a:r>
            <a:endParaRPr lang="en-US" sz="60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3912340" y="2106521"/>
            <a:ext cx="4764300" cy="2537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cap="all" spc="-1" dirty="0">
                <a:solidFill>
                  <a:srgbClr val="000000"/>
                </a:solidFill>
                <a:latin typeface="Tw Cen MT"/>
              </a:rPr>
              <a:t>MASA</a:t>
            </a: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cap="all" spc="-1" dirty="0">
                <a:solidFill>
                  <a:srgbClr val="000000"/>
                </a:solidFill>
                <a:latin typeface="Tw Cen MT"/>
              </a:rPr>
              <a:t>PANTAS</a:t>
            </a: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cap="all" spc="-1" dirty="0">
                <a:solidFill>
                  <a:srgbClr val="000000"/>
                </a:solidFill>
                <a:latin typeface="Tw Cen MT"/>
              </a:rPr>
              <a:t>BUDDY</a:t>
            </a: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cap="all" spc="-1" dirty="0">
                <a:solidFill>
                  <a:srgbClr val="000000"/>
                </a:solidFill>
                <a:latin typeface="Tw Cen MT"/>
              </a:rPr>
              <a:t>MACAM ORANG HIDUP</a:t>
            </a:r>
          </a:p>
          <a:p>
            <a:pPr algn="just">
              <a:lnSpc>
                <a:spcPct val="120000"/>
              </a:lnSpc>
              <a:spcBef>
                <a:spcPts val="1001"/>
              </a:spcBef>
            </a:pPr>
            <a:endParaRPr lang="en-US" sz="2800" b="0" strike="noStrike" cap="all" spc="-1" dirty="0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102216" y="474746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cap="all" spc="-1" dirty="0">
                <a:solidFill>
                  <a:srgbClr val="000000"/>
                </a:solidFill>
                <a:latin typeface="Tw Cen MT"/>
              </a:rPr>
              <a:t>BASIC PHYSICAL TRAINING</a:t>
            </a:r>
            <a:endParaRPr lang="en-US" sz="48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2823879" y="2070626"/>
            <a:ext cx="3460357" cy="3537693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260" indent="-3429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PUSH UP</a:t>
            </a:r>
            <a:r>
              <a:rPr lang="en-US" sz="2400" cap="all" spc="-1" dirty="0">
                <a:solidFill>
                  <a:srgbClr val="000000"/>
                </a:solidFill>
                <a:latin typeface="Tw Cen MT"/>
              </a:rPr>
              <a:t>		</a:t>
            </a:r>
          </a:p>
          <a:p>
            <a:pPr marL="343260" indent="-3429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cap="all" spc="-1" dirty="0">
                <a:solidFill>
                  <a:srgbClr val="000000"/>
                </a:solidFill>
                <a:latin typeface="Tw Cen MT"/>
              </a:rPr>
              <a:t>Sit up</a:t>
            </a:r>
          </a:p>
          <a:p>
            <a:pPr marL="343260" indent="-3429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JUMPING JACK</a:t>
            </a:r>
          </a:p>
          <a:p>
            <a:pPr marL="343260" indent="-3429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cap="all" spc="-1" dirty="0">
                <a:solidFill>
                  <a:srgbClr val="000000"/>
                </a:solidFill>
                <a:latin typeface="Tw Cen MT"/>
              </a:rPr>
              <a:t>Speed combat</a:t>
            </a:r>
          </a:p>
          <a:p>
            <a:pPr marL="343260" indent="-3429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Star jump</a:t>
            </a:r>
          </a:p>
          <a:p>
            <a:pPr marL="343260" indent="-3429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cap="all" spc="-1" dirty="0">
                <a:solidFill>
                  <a:srgbClr val="000000"/>
                </a:solidFill>
                <a:latin typeface="Tw Cen MT"/>
              </a:rPr>
              <a:t>Jump squad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C81B8-7C03-9FD1-B1DE-5082E74B4741}"/>
              </a:ext>
            </a:extLst>
          </p:cNvPr>
          <p:cNvSpPr txBox="1"/>
          <p:nvPr/>
        </p:nvSpPr>
        <p:spPr>
          <a:xfrm>
            <a:off x="6096000" y="1936748"/>
            <a:ext cx="3648173" cy="4464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CANGKUNG LENJANG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TOLAK TARIK KAKI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0"/>
              </a:rPr>
              <a:t>BUKAK TUTUP KAKI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0"/>
              </a:rPr>
              <a:t>ROCK CLIMBING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0"/>
              </a:rPr>
              <a:t>AIRBONE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0"/>
              </a:rPr>
              <a:t>BICYCLE KICK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w Cen MT" panose="020B06020201040206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MY" sz="2400" dirty="0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cap="all" spc="-1">
                <a:solidFill>
                  <a:srgbClr val="000000"/>
                </a:solidFill>
                <a:latin typeface="Tw Cen MT"/>
              </a:rPr>
              <a:t>KEDUDUKAN DALAM PT</a:t>
            </a:r>
            <a:endParaRPr lang="en-US" sz="4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2936360" y="2214360"/>
            <a:ext cx="6085720" cy="242928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 algn="ctr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FRONT SUPPORT</a:t>
            </a:r>
          </a:p>
          <a:p>
            <a:pPr marL="228600" indent="-228240" algn="ctr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DEKAM</a:t>
            </a:r>
          </a:p>
          <a:p>
            <a:pPr marL="228600" indent="-228240" algn="ctr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BARING MELENTANG</a:t>
            </a:r>
          </a:p>
          <a:p>
            <a:pPr marL="228600" indent="-228240" algn="ctr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BARING MENIARAP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000000"/>
                </a:solidFill>
                <a:latin typeface="Tw Cen MT"/>
              </a:rPr>
              <a:t>REQUEST(PUNISHMENT)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122020" y="2214360"/>
            <a:ext cx="9947360" cy="34236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SEORANG DIRI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“______ EXERCISE X TIMES COMPLETED, REQUEST PERMISSION TO STAND UP SIR/MAAM”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DALAM SQUAD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“______ EXERCISE X TIMES COMPLETED ON BEHALF MEN UNDER PUNISHMENT, REQUEST    PERMISSION TO STAND UP SIR/MAAM”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912960" y="589320"/>
            <a:ext cx="10364040" cy="956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cap="all" spc="-1" dirty="0">
                <a:solidFill>
                  <a:srgbClr val="000000"/>
                </a:solidFill>
                <a:latin typeface="Tw Cen MT"/>
              </a:rPr>
              <a:t>PAKAIAN SERAGAM PEGAWAI</a:t>
            </a:r>
            <a:endParaRPr lang="en-US" sz="44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2534080" y="1717200"/>
            <a:ext cx="7696440" cy="3423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PAKAIAN NO 1 (ONE DRESS)</a:t>
            </a: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PAKAIAN NO 2A (ALPHA)</a:t>
            </a: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PAKAIAN NO 2B (BRAVO)</a:t>
            </a: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PAKAIAN 2C (CHARLIE)</a:t>
            </a: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PAKAIAN NO 3A (PAKAIAN CELORENG)</a:t>
            </a: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PAKAIAN NO 4 (WHITE MESS DRESS)</a:t>
            </a: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PAKAIAN NO 4A (NIGHT RIG)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cap="all" spc="-1">
                <a:solidFill>
                  <a:srgbClr val="000000"/>
                </a:solidFill>
                <a:latin typeface="Tw Cen MT"/>
              </a:rPr>
              <a:t>PAKAIAN LAIN</a:t>
            </a:r>
            <a:endParaRPr lang="en-US" sz="4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4216000" y="2214360"/>
            <a:ext cx="3759400" cy="2895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PLANTEOUS ORDER (PO)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PT RIG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OVERALL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MUFTI RIG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cap="all" spc="-1" dirty="0">
                <a:solidFill>
                  <a:srgbClr val="000000"/>
                </a:solidFill>
                <a:latin typeface="Tw Cen MT"/>
              </a:rPr>
              <a:t>KESALAHAN PAKAIAN</a:t>
            </a:r>
            <a:endParaRPr lang="en-US" sz="48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3296880" y="2062200"/>
            <a:ext cx="6517080" cy="34236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IRISH PENDANTS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CRUMPLE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YOYO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HIGHWAY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BLACK SPOT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MISSFIRE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SUNDAY OVER MONDAY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914340" y="479920"/>
            <a:ext cx="10363320" cy="49960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n-US" sz="2600" b="1" strike="noStrike" cap="all" spc="-1" dirty="0">
                <a:solidFill>
                  <a:srgbClr val="000000"/>
                </a:solidFill>
                <a:latin typeface="Comic Sans MS"/>
              </a:rPr>
              <a:t>VISI PSSTLDM</a:t>
            </a:r>
            <a:endParaRPr lang="en-US" sz="26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-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Menjadi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sebuah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platform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kapal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latihan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tldm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yang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terbaik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dalam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usaha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semangat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cintakan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maritim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negara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n-US" sz="2600" b="1" strike="noStrike" cap="all" spc="-1" dirty="0">
                <a:solidFill>
                  <a:srgbClr val="000000"/>
                </a:solidFill>
                <a:latin typeface="Comic Sans MS"/>
              </a:rPr>
              <a:t>MISI PSSTLDM</a:t>
            </a:r>
            <a:endParaRPr lang="en-US" sz="26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-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Mendidik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dan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melatih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belia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/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bliawanis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serta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pegawai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muda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tldm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menjadi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anggota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terampil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dalam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kerjaya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masing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masing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degan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berasaskan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penghormatan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,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kepercayaan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,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disiplin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,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keyakinan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,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kemegahan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pasukan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dan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setiakawan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disamping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menghayati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budaya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2000" b="0" strike="noStrike" cap="all" spc="-1" dirty="0" err="1">
                <a:solidFill>
                  <a:srgbClr val="000000"/>
                </a:solidFill>
                <a:latin typeface="Comic Sans MS"/>
              </a:rPr>
              <a:t>maritim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Comic Sans MS"/>
              </a:rPr>
              <a:t>.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000000"/>
                </a:solidFill>
                <a:latin typeface="Tw Cen MT"/>
              </a:rPr>
              <a:t>BARANG PERLU DIBAWA SEMASA LATIHAN</a:t>
            </a:r>
            <a:endParaRPr lang="en-US" sz="36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4394100" y="2214360"/>
            <a:ext cx="3403200" cy="3500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BUKU NOTA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PEN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PENGETIP KUKU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cap="all" spc="-1" dirty="0">
                <a:solidFill>
                  <a:srgbClr val="000000"/>
                </a:solidFill>
                <a:latin typeface="Tw Cen MT"/>
              </a:rPr>
              <a:t>HANDKERCHIEF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913680" y="43080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cap="all" spc="-1" dirty="0" err="1">
                <a:solidFill>
                  <a:srgbClr val="000000"/>
                </a:solidFill>
                <a:latin typeface="Tw Cen MT"/>
              </a:rPr>
              <a:t>Sila</a:t>
            </a:r>
            <a:r>
              <a:rPr lang="en-US" sz="44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4400" b="0" strike="noStrike" cap="all" spc="-1" dirty="0" err="1">
                <a:solidFill>
                  <a:srgbClr val="000000"/>
                </a:solidFill>
                <a:latin typeface="Tw Cen MT"/>
              </a:rPr>
              <a:t>ingat</a:t>
            </a:r>
            <a:r>
              <a:rPr lang="en-US" sz="44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4400" b="0" strike="noStrike" cap="all" spc="-1" dirty="0" err="1">
                <a:solidFill>
                  <a:srgbClr val="000000"/>
                </a:solidFill>
                <a:latin typeface="Tw Cen MT"/>
              </a:rPr>
              <a:t>hingga</a:t>
            </a:r>
            <a:r>
              <a:rPr lang="en-US" sz="44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r>
              <a:rPr lang="en-US" sz="4400" b="0" strike="noStrike" cap="all" spc="-1" dirty="0" err="1">
                <a:solidFill>
                  <a:srgbClr val="000000"/>
                </a:solidFill>
                <a:latin typeface="Tw Cen MT"/>
              </a:rPr>
              <a:t>meninGGAL</a:t>
            </a:r>
            <a:r>
              <a:rPr lang="en-US" sz="4400" b="0" strike="noStrike" cap="all" spc="-1" dirty="0">
                <a:solidFill>
                  <a:srgbClr val="000000"/>
                </a:solidFill>
                <a:latin typeface="Tw Cen MT"/>
              </a:rPr>
              <a:t> </a:t>
            </a:r>
            <a:endParaRPr lang="en-US" sz="4400" b="0" strike="noStrike" spc="-1" dirty="0">
              <a:solidFill>
                <a:srgbClr val="FF0000"/>
              </a:solidFill>
              <a:latin typeface="Tw Cen MT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914400" y="2187860"/>
            <a:ext cx="10363320" cy="2482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indent="-456840" algn="ctr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800" b="0" strike="noStrike" cap="all" spc="-1" dirty="0">
                <a:latin typeface="Tw Cen MT"/>
              </a:rPr>
              <a:t>Junior always wrong </a:t>
            </a:r>
          </a:p>
          <a:p>
            <a:pPr marL="457200" indent="-456840" algn="ctr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800" b="0" strike="noStrike" cap="all" spc="-1" dirty="0">
                <a:latin typeface="Tw Cen MT"/>
              </a:rPr>
              <a:t>Senior always right</a:t>
            </a:r>
          </a:p>
          <a:p>
            <a:pPr marL="457200" indent="-456840" algn="ctr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800" b="0" strike="noStrike" cap="all" spc="-1" dirty="0">
                <a:latin typeface="Tw Cen MT"/>
              </a:rPr>
              <a:t>Jl never wrong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/>
          <p:nvPr/>
        </p:nvPicPr>
        <p:blipFill>
          <a:blip r:embed="rId2"/>
          <a:stretch/>
        </p:blipFill>
        <p:spPr>
          <a:xfrm>
            <a:off x="1205840" y="323640"/>
            <a:ext cx="2302560" cy="2816280"/>
          </a:xfrm>
          <a:prstGeom prst="rect">
            <a:avLst/>
          </a:prstGeom>
          <a:ln>
            <a:noFill/>
          </a:ln>
        </p:spPr>
      </p:pic>
      <p:pic>
        <p:nvPicPr>
          <p:cNvPr id="49" name="Picture 7"/>
          <p:cNvPicPr/>
          <p:nvPr/>
        </p:nvPicPr>
        <p:blipFill>
          <a:blip r:embed="rId3"/>
          <a:stretch/>
        </p:blipFill>
        <p:spPr>
          <a:xfrm>
            <a:off x="1205840" y="3378760"/>
            <a:ext cx="2302560" cy="281628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4233700" y="4213400"/>
            <a:ext cx="6322540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MY" sz="2400" b="1" strike="noStrike" spc="-1" dirty="0">
                <a:solidFill>
                  <a:srgbClr val="000000"/>
                </a:solidFill>
                <a:latin typeface="Arial"/>
              </a:rPr>
              <a:t>PANGLIMA PASUKAN SIMPANAN TLDM</a:t>
            </a:r>
            <a:endParaRPr lang="en-MY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MY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MY" sz="2400" b="1" strike="noStrike" spc="-1" dirty="0">
                <a:solidFill>
                  <a:srgbClr val="000000"/>
                </a:solidFill>
                <a:latin typeface="Arial"/>
              </a:rPr>
              <a:t>LAKSAMANA PERTAMA AZEMAN BIN YUSOFF</a:t>
            </a:r>
            <a:endParaRPr lang="en-MY" sz="2400" b="0" strike="noStrike" spc="-1" dirty="0"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4233700" y="947677"/>
            <a:ext cx="6322540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MY" sz="2400" b="1" strike="noStrike" spc="-1" dirty="0">
                <a:solidFill>
                  <a:srgbClr val="000000"/>
                </a:solidFill>
                <a:latin typeface="Arial"/>
                <a:ea typeface="Times New Roman"/>
              </a:rPr>
              <a:t>PANGLIMA TENTERA LAUT (PTL)</a:t>
            </a:r>
            <a:endParaRPr lang="en-MY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MY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MY" sz="2400" b="1" strike="noStrike" spc="-1" dirty="0">
                <a:solidFill>
                  <a:srgbClr val="000000"/>
                </a:solidFill>
                <a:latin typeface="Arial"/>
                <a:ea typeface="Times New Roman"/>
              </a:rPr>
              <a:t>LAKSAMANA TAN SRI MOHD REZA BIN MOHD SANY TLDM N/401894</a:t>
            </a:r>
            <a:endParaRPr lang="en-MY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913980" y="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 dirty="0" err="1">
                <a:solidFill>
                  <a:srgbClr val="000000"/>
                </a:solidFill>
                <a:latin typeface="Tw Cen MT"/>
              </a:rPr>
              <a:t>Jurulatih-jurulatih</a:t>
            </a:r>
            <a:r>
              <a:rPr lang="en-US" sz="3600" b="0" strike="noStrike" cap="all" spc="-1" dirty="0">
                <a:solidFill>
                  <a:srgbClr val="000000"/>
                </a:solidFill>
                <a:latin typeface="Tw Cen MT"/>
              </a:rPr>
              <a:t> ump</a:t>
            </a:r>
            <a:endParaRPr lang="en-US" sz="36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3458820" y="1279640"/>
            <a:ext cx="7412380" cy="4663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Co	: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lt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kdr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nik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zaaba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bin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abdullah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tldm</a:t>
            </a:r>
            <a:endParaRPr lang="en-US" sz="1400" b="1" strike="noStrike" cap="all" spc="-1" dirty="0">
              <a:solidFill>
                <a:srgbClr val="000000"/>
              </a:solidFill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PS	: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lt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kdr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mohd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shahid bin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mazlan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tldm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n/404386</a:t>
            </a: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Xo	: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lt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kdr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shahrul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ariffin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bin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abdullah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psstldm</a:t>
            </a:r>
            <a:endParaRPr lang="en-US" sz="1400" b="1" strike="noStrike" cap="all" spc="-1" dirty="0">
              <a:solidFill>
                <a:srgbClr val="000000"/>
              </a:solidFill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Pkor</a:t>
            </a:r>
            <a:r>
              <a:rPr lang="en-US" sz="1400" b="1" cap="all" spc="-1" dirty="0">
                <a:solidFill>
                  <a:srgbClr val="000000"/>
                </a:solidFill>
              </a:rPr>
              <a:t>	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: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lt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dya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amirah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ayuni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binti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zainuddin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psstldm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nv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/8706152</a:t>
            </a: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GI	: 831819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llp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p/bk pap (GI)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mohd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adil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bin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jamil</a:t>
            </a:r>
            <a:endParaRPr lang="en-US" sz="1400" b="1" strike="noStrike" cap="all" spc="-1" dirty="0">
              <a:solidFill>
                <a:srgbClr val="000000"/>
              </a:solidFill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Rs	: 830230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llp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p/bk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kom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wan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ali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bin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mohamad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yusop</a:t>
            </a:r>
            <a:endParaRPr lang="en-US" sz="1400" b="1" strike="noStrike" cap="all" spc="-1" dirty="0">
              <a:solidFill>
                <a:srgbClr val="000000"/>
              </a:solidFill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Pti</a:t>
            </a:r>
            <a:r>
              <a:rPr lang="en-US" sz="1400" b="1" cap="all" spc="-1" dirty="0">
                <a:solidFill>
                  <a:srgbClr val="000000"/>
                </a:solidFill>
              </a:rPr>
              <a:t>	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: 839904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llp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lk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I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jjm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faizul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azam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bin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fadzullah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suhaimi</a:t>
            </a:r>
            <a:endParaRPr lang="en-US" sz="1400" b="1" strike="noStrike" cap="all" spc="-1" dirty="0">
              <a:solidFill>
                <a:srgbClr val="000000"/>
              </a:solidFill>
            </a:endParaRP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Staff	: 830459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llp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p/bm pap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mohamad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afnan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bin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yusuf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</a:p>
          <a:p>
            <a:pPr algn="just">
              <a:lnSpc>
                <a:spcPct val="120000"/>
              </a:lnSpc>
              <a:spcBef>
                <a:spcPts val="1001"/>
              </a:spcBef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                 </a:t>
            </a:r>
            <a:r>
              <a:rPr lang="en-US" sz="1400" b="1" cap="all" spc="-1" dirty="0">
                <a:solidFill>
                  <a:srgbClr val="000000"/>
                </a:solidFill>
              </a:rPr>
              <a:t>  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: 834582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llp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lk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tnl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mohamad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harry bin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mohd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esa</a:t>
            </a:r>
            <a:endParaRPr lang="en-US" sz="1400" b="1" strike="noStrike" cap="all" spc="-1" dirty="0">
              <a:solidFill>
                <a:srgbClr val="000000"/>
              </a:solidFill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                 	: 838564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llp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p/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lk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pnk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mohammad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akman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bin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rosli</a:t>
            </a:r>
            <a:endParaRPr lang="en-US" sz="1400" b="1" strike="noStrike" cap="all" spc="-1" dirty="0">
              <a:solidFill>
                <a:srgbClr val="000000"/>
              </a:solidFill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                 	: 839058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llp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lk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I pap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hafizuddin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bin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shukor</a:t>
            </a:r>
            <a:endParaRPr lang="en-US" sz="1400" b="1" strike="noStrike" cap="all" spc="-1" dirty="0">
              <a:solidFill>
                <a:srgbClr val="000000"/>
              </a:solidFill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</a:pPr>
            <a:r>
              <a:rPr lang="en-US" sz="1400" b="1" strike="noStrike" cap="all" spc="-1" dirty="0">
                <a:solidFill>
                  <a:srgbClr val="000000"/>
                </a:solidFill>
              </a:rPr>
              <a:t>                 	: 5501892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llp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lk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I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bdi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noreen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sofea</a:t>
            </a:r>
            <a:r>
              <a:rPr lang="en-US" sz="1400" b="1" strike="noStrike" cap="all" spc="-1" dirty="0">
                <a:solidFill>
                  <a:srgbClr val="000000"/>
                </a:solidFill>
              </a:rPr>
              <a:t> binti </a:t>
            </a:r>
            <a:r>
              <a:rPr lang="en-US" sz="1400" b="1" strike="noStrike" cap="all" spc="-1" dirty="0" err="1">
                <a:solidFill>
                  <a:srgbClr val="000000"/>
                </a:solidFill>
              </a:rPr>
              <a:t>azman</a:t>
            </a:r>
            <a:endParaRPr lang="en-US" sz="1400" b="1" strike="noStrike" cap="all" spc="-1" dirty="0">
              <a:solidFill>
                <a:srgbClr val="000000"/>
              </a:solidFill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</a:pPr>
            <a:endParaRPr lang="en-US" sz="1400" b="1" strike="noStrike" cap="all" spc="-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000000"/>
                </a:solidFill>
                <a:latin typeface="Tw Cen MT"/>
              </a:rPr>
              <a:t>RANK HOLDER I9 (senior midshipmen)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1802740" y="2235201"/>
            <a:ext cx="9037980" cy="227664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cap="all" spc="-1" dirty="0">
                <a:solidFill>
                  <a:srgbClr val="000000"/>
                </a:solidFill>
                <a:latin typeface="Tw Cen MT"/>
              </a:rPr>
              <a:t>CO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        : PKK JAY SHARUBEN A/L KRIPAKARAN NV/8707197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cap="all" spc="-1" dirty="0">
                <a:solidFill>
                  <a:srgbClr val="000000"/>
                </a:solidFill>
                <a:latin typeface="Tw Cen MT"/>
              </a:rPr>
              <a:t>THANA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 : PKK MUHAMAD ADIB BIN RAZALI NV/8707217</a:t>
            </a:r>
          </a:p>
          <a:p>
            <a:pPr marL="228600" indent="-228240" algn="just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cap="all" spc="-1" dirty="0">
                <a:solidFill>
                  <a:srgbClr val="000000"/>
                </a:solidFill>
                <a:latin typeface="Tw Cen MT"/>
              </a:rPr>
              <a:t>ZAIN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    : PKK MUHAMMAD BIN JAAFAR NV/8707182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cap="all" spc="-1" dirty="0">
                <a:solidFill>
                  <a:srgbClr val="000000"/>
                </a:solidFill>
                <a:latin typeface="Tw Cen MT"/>
              </a:rPr>
              <a:t>PMC</a:t>
            </a: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      : PKK MUHAMMAD ‘AMIRUL FADHLI BIN MOHAMAD FUZI NV/8707215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758520" y="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000000"/>
                </a:solidFill>
                <a:latin typeface="Tw Cen MT"/>
              </a:rPr>
              <a:t>RANK HOLDER I0 (junior midshipmen)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57" name="Picture 4"/>
          <p:cNvPicPr/>
          <p:nvPr/>
        </p:nvPicPr>
        <p:blipFill>
          <a:blip r:embed="rId2"/>
          <a:stretch/>
        </p:blipFill>
        <p:spPr>
          <a:xfrm>
            <a:off x="1134720" y="2228040"/>
            <a:ext cx="1341000" cy="1785960"/>
          </a:xfrm>
          <a:prstGeom prst="rect">
            <a:avLst/>
          </a:prstGeom>
          <a:ln>
            <a:noFill/>
          </a:ln>
        </p:spPr>
      </p:pic>
      <p:pic>
        <p:nvPicPr>
          <p:cNvPr id="58" name="Picture 5"/>
          <p:cNvPicPr/>
          <p:nvPr/>
        </p:nvPicPr>
        <p:blipFill>
          <a:blip r:embed="rId3"/>
          <a:stretch/>
        </p:blipFill>
        <p:spPr>
          <a:xfrm>
            <a:off x="5107500" y="1184220"/>
            <a:ext cx="1341000" cy="1785960"/>
          </a:xfrm>
          <a:prstGeom prst="rect">
            <a:avLst/>
          </a:prstGeom>
          <a:ln>
            <a:noFill/>
          </a:ln>
        </p:spPr>
      </p:pic>
      <p:pic>
        <p:nvPicPr>
          <p:cNvPr id="59" name="Picture 6"/>
          <p:cNvPicPr/>
          <p:nvPr/>
        </p:nvPicPr>
        <p:blipFill>
          <a:blip r:embed="rId4"/>
          <a:stretch/>
        </p:blipFill>
        <p:spPr>
          <a:xfrm>
            <a:off x="9339395" y="2239394"/>
            <a:ext cx="1373850" cy="1785960"/>
          </a:xfrm>
          <a:prstGeom prst="rect">
            <a:avLst/>
          </a:prstGeom>
          <a:ln>
            <a:noFill/>
          </a:ln>
        </p:spPr>
      </p:pic>
      <p:pic>
        <p:nvPicPr>
          <p:cNvPr id="60" name="Picture 7"/>
          <p:cNvPicPr/>
          <p:nvPr/>
        </p:nvPicPr>
        <p:blipFill>
          <a:blip r:embed="rId5"/>
          <a:stretch/>
        </p:blipFill>
        <p:spPr>
          <a:xfrm>
            <a:off x="5144040" y="4093520"/>
            <a:ext cx="1341000" cy="1785960"/>
          </a:xfrm>
          <a:prstGeom prst="rect">
            <a:avLst/>
          </a:prstGeom>
          <a:ln>
            <a:noFill/>
          </a:ln>
        </p:spPr>
      </p:pic>
      <p:sp>
        <p:nvSpPr>
          <p:cNvPr id="61" name="CustomShape 2"/>
          <p:cNvSpPr/>
          <p:nvPr/>
        </p:nvSpPr>
        <p:spPr>
          <a:xfrm>
            <a:off x="3124800" y="3007440"/>
            <a:ext cx="537948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MY" sz="2000" b="1" strike="noStrike" spc="-1" dirty="0">
                <a:solidFill>
                  <a:srgbClr val="000000"/>
                </a:solidFill>
                <a:latin typeface="Tw Cen MT"/>
              </a:rPr>
              <a:t>COMMANDING OFFICER (C0)</a:t>
            </a:r>
            <a:endParaRPr lang="en-MY" sz="2000" b="1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MY" sz="2000" b="0" strike="noStrike" spc="-1" dirty="0">
                <a:solidFill>
                  <a:srgbClr val="000000"/>
                </a:solidFill>
                <a:latin typeface="Tw Cen MT"/>
              </a:rPr>
              <a:t>PKK AMZAR AISAR BIN ABDULLAH </a:t>
            </a:r>
          </a:p>
          <a:p>
            <a:pPr algn="ctr">
              <a:lnSpc>
                <a:spcPct val="100000"/>
              </a:lnSpc>
            </a:pPr>
            <a:r>
              <a:rPr lang="en-MY" sz="2000" b="0" strike="noStrike" spc="-1" dirty="0">
                <a:solidFill>
                  <a:srgbClr val="000000"/>
                </a:solidFill>
                <a:latin typeface="Tw Cen MT"/>
              </a:rPr>
              <a:t>NV/8707944</a:t>
            </a:r>
            <a:endParaRPr lang="en-MY" sz="2000" b="0" strike="noStrike" spc="-1" dirty="0">
              <a:latin typeface="Arial"/>
            </a:endParaRPr>
          </a:p>
        </p:txBody>
      </p:sp>
      <p:sp>
        <p:nvSpPr>
          <p:cNvPr id="62" name="CustomShape 3"/>
          <p:cNvSpPr/>
          <p:nvPr/>
        </p:nvSpPr>
        <p:spPr>
          <a:xfrm>
            <a:off x="-30880" y="4111560"/>
            <a:ext cx="3536080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MY" sz="2000" b="1" strike="noStrike" spc="-1" dirty="0">
                <a:solidFill>
                  <a:srgbClr val="000000"/>
                </a:solidFill>
                <a:latin typeface="Tw Cen MT"/>
              </a:rPr>
              <a:t>ZAIN</a:t>
            </a:r>
            <a:endParaRPr lang="en-MY" sz="2000" b="1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MY" sz="2000" b="0" strike="noStrike" spc="-1" dirty="0">
                <a:solidFill>
                  <a:srgbClr val="000000"/>
                </a:solidFill>
                <a:latin typeface="Tw Cen MT"/>
              </a:rPr>
              <a:t>PKK MUHD NAZIRULNAIM BIN SHAHIDAN </a:t>
            </a:r>
          </a:p>
          <a:p>
            <a:pPr algn="ctr">
              <a:lnSpc>
                <a:spcPct val="100000"/>
              </a:lnSpc>
            </a:pPr>
            <a:r>
              <a:rPr lang="en-MY" sz="2000" b="0" strike="noStrike" spc="-1" dirty="0">
                <a:solidFill>
                  <a:srgbClr val="000000"/>
                </a:solidFill>
                <a:latin typeface="Tw Cen MT"/>
              </a:rPr>
              <a:t>NV/8707944</a:t>
            </a:r>
            <a:endParaRPr lang="en-MY" sz="2000" b="0" strike="noStrike" spc="-1" dirty="0">
              <a:latin typeface="Arial"/>
            </a:endParaRPr>
          </a:p>
        </p:txBody>
      </p:sp>
      <p:sp>
        <p:nvSpPr>
          <p:cNvPr id="63" name="CustomShape 4"/>
          <p:cNvSpPr/>
          <p:nvPr/>
        </p:nvSpPr>
        <p:spPr>
          <a:xfrm>
            <a:off x="7860640" y="4111560"/>
            <a:ext cx="433136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MY" sz="2000" b="1" strike="noStrike" spc="-1" dirty="0">
                <a:solidFill>
                  <a:srgbClr val="000000"/>
                </a:solidFill>
                <a:latin typeface="Tw Cen MT"/>
              </a:rPr>
              <a:t>THANA </a:t>
            </a:r>
            <a:endParaRPr lang="en-MY" sz="2000" b="1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MY" sz="2000" b="0" strike="noStrike" spc="-1" dirty="0">
                <a:solidFill>
                  <a:srgbClr val="000000"/>
                </a:solidFill>
                <a:latin typeface="Tw Cen MT"/>
              </a:rPr>
              <a:t>PKK ABG FAADILLAH BIN ABG AHMAD NV/8707953</a:t>
            </a:r>
            <a:endParaRPr lang="en-MY" sz="2000" b="0" strike="noStrike" spc="-1" dirty="0">
              <a:latin typeface="Arial"/>
            </a:endParaRPr>
          </a:p>
        </p:txBody>
      </p:sp>
      <p:sp>
        <p:nvSpPr>
          <p:cNvPr id="64" name="CustomShape 5"/>
          <p:cNvSpPr/>
          <p:nvPr/>
        </p:nvSpPr>
        <p:spPr>
          <a:xfrm>
            <a:off x="3250800" y="5854140"/>
            <a:ext cx="537948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MY" sz="2000" b="1" strike="noStrike" spc="-1" dirty="0">
                <a:solidFill>
                  <a:srgbClr val="000000"/>
                </a:solidFill>
                <a:latin typeface="Tw Cen MT"/>
              </a:rPr>
              <a:t>PRESIDENT MESS COMMITEE (PMC)</a:t>
            </a:r>
            <a:endParaRPr lang="en-MY" sz="2000" b="1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MY" sz="2000" b="0" strike="noStrike" spc="-1" dirty="0">
                <a:solidFill>
                  <a:srgbClr val="000000"/>
                </a:solidFill>
                <a:latin typeface="Tw Cen MT"/>
              </a:rPr>
              <a:t>PKK KHAIRUL IMAN BIN HARUDIN </a:t>
            </a:r>
          </a:p>
          <a:p>
            <a:pPr algn="ctr">
              <a:lnSpc>
                <a:spcPct val="100000"/>
              </a:lnSpc>
            </a:pPr>
            <a:r>
              <a:rPr lang="en-MY" sz="2000" b="0" strike="noStrike" spc="-1" dirty="0">
                <a:solidFill>
                  <a:srgbClr val="000000"/>
                </a:solidFill>
                <a:latin typeface="Tw Cen MT"/>
              </a:rPr>
              <a:t>NV/8707947</a:t>
            </a:r>
            <a:endParaRPr lang="en-MY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29200"/>
          </a:xfrm>
          <a:prstGeom prst="rect">
            <a:avLst/>
          </a:prstGeom>
          <a:ln>
            <a:noFill/>
          </a:ln>
        </p:spPr>
      </p:pic>
      <p:sp>
        <p:nvSpPr>
          <p:cNvPr id="66" name="TextShape 1"/>
          <p:cNvSpPr txBox="1"/>
          <p:nvPr/>
        </p:nvSpPr>
        <p:spPr>
          <a:xfrm>
            <a:off x="731520" y="1491120"/>
            <a:ext cx="10545840" cy="4870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>
                <a:solidFill>
                  <a:srgbClr val="000000"/>
                </a:solidFill>
                <a:latin typeface="Arial"/>
              </a:rPr>
              <a:t>Beriman kepada tuhan dan bertaqwa kepadanya.</a:t>
            </a:r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>
                <a:solidFill>
                  <a:srgbClr val="000000"/>
                </a:solidFill>
                <a:latin typeface="Arial"/>
              </a:rPr>
              <a:t>Setia kepada Negara dan sedia berkorban demi kepentingannya dengan tidak sekali-kali mengenal menyerah.</a:t>
            </a:r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>
                <a:solidFill>
                  <a:srgbClr val="000000"/>
                </a:solidFill>
                <a:latin typeface="Arial"/>
              </a:rPr>
              <a:t>memegang teguh disiplin tentera dan senantiasa menjunjung tinggi sikap kerperwiraan dan kehormatan tentera.</a:t>
            </a:r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>
                <a:solidFill>
                  <a:srgbClr val="000000"/>
                </a:solidFill>
                <a:latin typeface="Arial"/>
              </a:rPr>
              <a:t>Mengutamakan perlaksanaan tugas dengan jujur dan ikhlas.</a:t>
            </a:r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  <a:p>
            <a:pPr marL="457200" indent="-4568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arenR"/>
            </a:pPr>
            <a:r>
              <a:rPr lang="en-US" sz="2000" b="0" strike="noStrike" cap="all" spc="-1">
                <a:solidFill>
                  <a:srgbClr val="000000"/>
                </a:solidFill>
                <a:latin typeface="Arial"/>
              </a:rPr>
              <a:t>Menyimpan rahsia Negara dengan seketat-ketatnya</a:t>
            </a: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.</a:t>
            </a:r>
          </a:p>
        </p:txBody>
      </p:sp>
      <p:sp>
        <p:nvSpPr>
          <p:cNvPr id="67" name="TextShape 2"/>
          <p:cNvSpPr txBox="1"/>
          <p:nvPr/>
        </p:nvSpPr>
        <p:spPr>
          <a:xfrm>
            <a:off x="913680" y="196560"/>
            <a:ext cx="10364040" cy="1181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000000"/>
                </a:solidFill>
                <a:latin typeface="Tw Cen MT"/>
              </a:rPr>
              <a:t>IKRAR KESATRIA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0" strike="noStrike" cap="all" spc="-1" dirty="0">
                <a:solidFill>
                  <a:srgbClr val="000000"/>
                </a:solidFill>
                <a:latin typeface="Tw Cen MT"/>
              </a:rPr>
              <a:t>Code of honor</a:t>
            </a:r>
            <a:endParaRPr lang="en-US" sz="40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3976560" y="2031720"/>
            <a:ext cx="4405440" cy="34236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We are,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Officer under training,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Will not tell lies,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Cheat and steal,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Nor betray,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And will not tolerate among us,</a:t>
            </a: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cap="all" spc="-1" dirty="0">
                <a:solidFill>
                  <a:srgbClr val="000000"/>
                </a:solidFill>
                <a:latin typeface="Tw Cen MT"/>
              </a:rPr>
              <a:t>Those who violate this code.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447</TotalTime>
  <Words>883</Words>
  <Application>Microsoft Office PowerPoint</Application>
  <PresentationFormat>Widescreen</PresentationFormat>
  <Paragraphs>177</Paragraphs>
  <Slides>31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Comic Sans MS</vt:lpstr>
      <vt:lpstr>Times New Roman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HP</dc:creator>
  <dc:description/>
  <cp:lastModifiedBy>MUHAMAD FAIZUDIN ABDUL AZIZ</cp:lastModifiedBy>
  <cp:revision>57</cp:revision>
  <dcterms:created xsi:type="dcterms:W3CDTF">2019-10-17T09:41:45Z</dcterms:created>
  <dcterms:modified xsi:type="dcterms:W3CDTF">2022-05-17T11:43:23Z</dcterms:modified>
  <dc:language>en-MY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3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33</vt:i4>
  </property>
</Properties>
</file>